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6" r:id="rId2"/>
  </p:sldMasterIdLst>
  <p:notesMasterIdLst>
    <p:notesMasterId r:id="rId4"/>
  </p:notesMasterIdLst>
  <p:sldIdLst>
    <p:sldId id="2080" r:id="rId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6F"/>
    <a:srgbClr val="54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55" autoAdjust="0"/>
    <p:restoredTop sz="90061" autoAdjust="0"/>
  </p:normalViewPr>
  <p:slideViewPr>
    <p:cSldViewPr>
      <p:cViewPr varScale="1">
        <p:scale>
          <a:sx n="136" d="100"/>
          <a:sy n="136" d="100"/>
        </p:scale>
        <p:origin x="1472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6ED67-4B8E-4BD1-9C6B-7557C3D39DF5}" type="datetimeFigureOut">
              <a:rPr lang="de-DE" smtClean="0"/>
              <a:t>11.02.22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7546F-6FE4-4C40-9329-82976B767A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488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5299" name="Notizenplatzhalter 2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D6E44-38AF-4014-B1E7-A6BBDB8A6CE4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07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483518"/>
            <a:ext cx="8280920" cy="110172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4A6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1779662"/>
            <a:ext cx="8208912" cy="23762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54545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1872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25" y="44648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9925" y="1383506"/>
            <a:ext cx="8229600" cy="3295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sz="half" idx="10"/>
          </p:nvPr>
        </p:nvSpPr>
        <p:spPr>
          <a:xfrm>
            <a:off x="669925" y="4817269"/>
            <a:ext cx="21336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36925" y="4817269"/>
            <a:ext cx="28956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65925" y="4817269"/>
            <a:ext cx="21336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468C1CA-C705-48BB-AE18-2B733CD0FB52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422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4A6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02778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400">
                <a:solidFill>
                  <a:srgbClr val="545455"/>
                </a:solidFill>
              </a:defRPr>
            </a:lvl2pPr>
            <a:lvl3pPr>
              <a:defRPr sz="2400">
                <a:solidFill>
                  <a:srgbClr val="545455"/>
                </a:solidFill>
              </a:defRPr>
            </a:lvl3pPr>
            <a:lvl4pPr>
              <a:defRPr sz="2400">
                <a:solidFill>
                  <a:srgbClr val="545455"/>
                </a:solidFill>
              </a:defRPr>
            </a:lvl4pPr>
            <a:lvl5pPr>
              <a:defRPr sz="2400">
                <a:solidFill>
                  <a:srgbClr val="54545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7285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3200" b="0" cap="all">
                <a:solidFill>
                  <a:srgbClr val="004A6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rgbClr val="54545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0741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4A6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02778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400">
                <a:solidFill>
                  <a:srgbClr val="545455"/>
                </a:solidFill>
              </a:defRPr>
            </a:lvl2pPr>
            <a:lvl3pPr>
              <a:defRPr sz="2400">
                <a:solidFill>
                  <a:srgbClr val="545455"/>
                </a:solidFill>
              </a:defRPr>
            </a:lvl3pPr>
            <a:lvl4pPr>
              <a:defRPr sz="2400">
                <a:solidFill>
                  <a:srgbClr val="545455"/>
                </a:solidFill>
              </a:defRPr>
            </a:lvl4pPr>
            <a:lvl5pPr>
              <a:defRPr sz="2400">
                <a:solidFill>
                  <a:srgbClr val="5454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02778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400">
                <a:solidFill>
                  <a:srgbClr val="545455"/>
                </a:solidFill>
              </a:defRPr>
            </a:lvl2pPr>
            <a:lvl3pPr>
              <a:defRPr sz="2400">
                <a:solidFill>
                  <a:srgbClr val="545455"/>
                </a:solidFill>
              </a:defRPr>
            </a:lvl3pPr>
            <a:lvl4pPr>
              <a:defRPr sz="2400">
                <a:solidFill>
                  <a:srgbClr val="545455"/>
                </a:solidFill>
              </a:defRPr>
            </a:lvl4pPr>
            <a:lvl5pPr>
              <a:defRPr sz="2400">
                <a:solidFill>
                  <a:srgbClr val="5454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338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4A6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4A6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59598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400">
                <a:solidFill>
                  <a:srgbClr val="545455"/>
                </a:solidFill>
              </a:defRPr>
            </a:lvl2pPr>
            <a:lvl3pPr>
              <a:defRPr sz="2400">
                <a:solidFill>
                  <a:srgbClr val="545455"/>
                </a:solidFill>
              </a:defRPr>
            </a:lvl3pPr>
            <a:lvl4pPr>
              <a:defRPr sz="2400">
                <a:solidFill>
                  <a:srgbClr val="545455"/>
                </a:solidFill>
              </a:defRPr>
            </a:lvl4pPr>
            <a:lvl5pPr>
              <a:defRPr sz="2400">
                <a:solidFill>
                  <a:srgbClr val="54545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4A6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59598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400">
                <a:solidFill>
                  <a:srgbClr val="545455"/>
                </a:solidFill>
              </a:defRPr>
            </a:lvl2pPr>
            <a:lvl3pPr>
              <a:defRPr sz="2400">
                <a:solidFill>
                  <a:srgbClr val="545455"/>
                </a:solidFill>
              </a:defRPr>
            </a:lvl3pPr>
            <a:lvl4pPr>
              <a:defRPr sz="2400">
                <a:solidFill>
                  <a:srgbClr val="545455"/>
                </a:solidFill>
              </a:defRPr>
            </a:lvl4pPr>
            <a:lvl5pPr>
              <a:defRPr sz="2400">
                <a:solidFill>
                  <a:srgbClr val="54545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5872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4A6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6369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33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rgbClr val="004A6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02314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400">
                <a:solidFill>
                  <a:srgbClr val="545455"/>
                </a:solidFill>
              </a:defRPr>
            </a:lvl2pPr>
            <a:lvl3pPr>
              <a:defRPr sz="2400">
                <a:solidFill>
                  <a:srgbClr val="545455"/>
                </a:solidFill>
              </a:defRPr>
            </a:lvl3pPr>
            <a:lvl4pPr>
              <a:defRPr sz="2400">
                <a:solidFill>
                  <a:srgbClr val="545455"/>
                </a:solidFill>
              </a:defRPr>
            </a:lvl4pPr>
            <a:lvl5pPr>
              <a:defRPr sz="2400">
                <a:solidFill>
                  <a:srgbClr val="54545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1516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54545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417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4A6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54545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1059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fsa04\add03\UKOM-Jobserver\Jobserver\UKOM\171106UKOM_Logo_Akronym_UKHD_MFHD_Relaunch\171025Akronym_UKHD_positiv_negativ_CMYK_RGB_sw\171025Akronym_UKHD_positiv_rgb\171025Akronym_UKHD_positiv_rgb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00" y="4298400"/>
            <a:ext cx="50907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8"/>
          <p:cNvCxnSpPr/>
          <p:nvPr userDrawn="1"/>
        </p:nvCxnSpPr>
        <p:spPr>
          <a:xfrm>
            <a:off x="540000" y="4659982"/>
            <a:ext cx="7524000" cy="0"/>
          </a:xfrm>
          <a:prstGeom prst="line">
            <a:avLst/>
          </a:prstGeom>
          <a:ln>
            <a:solidFill>
              <a:srgbClr val="004A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 userDrawn="1"/>
        </p:nvSpPr>
        <p:spPr>
          <a:xfrm>
            <a:off x="532945" y="4729812"/>
            <a:ext cx="7191968" cy="146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50" dirty="0">
                <a:solidFill>
                  <a:srgbClr val="004A6F"/>
                </a:solidFill>
                <a:latin typeface="+mj-lt"/>
              </a:rPr>
              <a:t>Universitätsklinikum</a:t>
            </a:r>
            <a:r>
              <a:rPr lang="de-DE" sz="950" baseline="0" dirty="0">
                <a:solidFill>
                  <a:srgbClr val="004A6F"/>
                </a:solidFill>
                <a:latin typeface="+mj-lt"/>
              </a:rPr>
              <a:t> Heidelberg | </a:t>
            </a:r>
            <a:r>
              <a:rPr lang="de-DE" sz="950" dirty="0">
                <a:solidFill>
                  <a:srgbClr val="004A6F"/>
                </a:solidFill>
                <a:latin typeface="+mj-lt"/>
              </a:rPr>
              <a:t>Januar</a:t>
            </a:r>
            <a:r>
              <a:rPr lang="de-DE" sz="950" baseline="0" dirty="0">
                <a:solidFill>
                  <a:srgbClr val="004A6F"/>
                </a:solidFill>
                <a:latin typeface="+mj-lt"/>
              </a:rPr>
              <a:t> 2022 | Schönland</a:t>
            </a:r>
            <a:endParaRPr lang="de-DE" sz="950" dirty="0">
              <a:solidFill>
                <a:srgbClr val="004A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7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Date Placeholder 3"/>
          <p:cNvSpPr>
            <a:spLocks noChangeArrowheads="1"/>
          </p:cNvSpPr>
          <p:nvPr/>
        </p:nvSpPr>
        <p:spPr bwMode="auto">
          <a:xfrm>
            <a:off x="1905000" y="4800600"/>
            <a:ext cx="21336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27" name="Footer Placeholder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4800600"/>
            <a:ext cx="9144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180000" tIns="0" rIns="180000" bIns="0" numCol="1" anchor="ctr" anchorCtr="0" compatLnSpc="1">
            <a:prstTxWarp prst="textNoShape">
              <a:avLst/>
            </a:prstTxWarp>
          </a:bodyPr>
          <a:lstStyle>
            <a:lvl1pPr>
              <a:spcAft>
                <a:spcPts val="600"/>
              </a:spcAft>
              <a:defRPr sz="800">
                <a:solidFill>
                  <a:srgbClr val="2A2A2A"/>
                </a:solidFill>
              </a:defRPr>
            </a:lvl1pPr>
          </a:lstStyle>
          <a:p>
            <a:pPr fontAlgn="base">
              <a:spcBef>
                <a:spcPct val="0"/>
              </a:spcBef>
              <a:buSzPct val="100000"/>
            </a:pPr>
            <a:endParaRPr lang="en-US" altLang="en-US"/>
          </a:p>
        </p:txBody>
      </p:sp>
      <p:cxnSp>
        <p:nvCxnSpPr>
          <p:cNvPr id="1028" name="Straight Connector 8"/>
          <p:cNvCxnSpPr>
            <a:cxnSpLocks noChangeShapeType="1"/>
          </p:cNvCxnSpPr>
          <p:nvPr/>
        </p:nvCxnSpPr>
        <p:spPr bwMode="auto">
          <a:xfrm>
            <a:off x="0" y="4800600"/>
            <a:ext cx="9144000" cy="0"/>
          </a:xfrm>
          <a:prstGeom prst="line">
            <a:avLst/>
          </a:prstGeom>
          <a:noFill/>
          <a:ln w="6350" algn="ctr">
            <a:solidFill>
              <a:srgbClr val="CFD5E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5005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SzPct val="100000"/>
        <a:defRPr sz="1600" b="1">
          <a:solidFill>
            <a:schemeClr val="tx1"/>
          </a:solidFill>
          <a:latin typeface="Arial" charset="0"/>
          <a:ea typeface="ＭＳ Ｐゴシック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00000"/>
        <a:defRPr sz="1600" b="1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00000"/>
        <a:defRPr sz="1600" b="1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00000"/>
        <a:defRPr sz="1600" b="1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00000"/>
        <a:defRPr sz="1600" b="1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SzPct val="100000"/>
        <a:defRPr sz="1600" b="1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SzPct val="100000"/>
        <a:defRPr sz="1600" b="1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SzPct val="100000"/>
        <a:defRPr sz="1600" b="1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SzPct val="100000"/>
        <a:defRPr sz="1600" b="1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sz="1600">
          <a:solidFill>
            <a:schemeClr val="tx1"/>
          </a:solidFill>
          <a:latin typeface="Arial" charset="0"/>
          <a:ea typeface="ＭＳ Ｐゴシック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–"/>
        <a:defRPr sz="14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sz="12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–"/>
        <a:defRPr sz="12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sz="11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sz="1100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sz="1100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sz="1100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sz="1100">
          <a:solidFill>
            <a:schemeClr val="tx1"/>
          </a:solidFill>
          <a:latin typeface="Arial" charset="0"/>
          <a:ea typeface="ＭＳ Ｐゴシック" pitchFamily="34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8">
            <a:extLst>
              <a:ext uri="{FF2B5EF4-FFF2-40B4-BE49-F238E27FC236}">
                <a16:creationId xmlns:a16="http://schemas.microsoft.com/office/drawing/2014/main" id="{D56DD5EB-3BE1-4141-8476-D0E4FD7C5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005" y="1059582"/>
            <a:ext cx="4104403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defTabSz="914400"/>
            <a:r>
              <a:rPr lang="de-DE" altLang="de-DE" sz="1500" b="1" dirty="0">
                <a:solidFill>
                  <a:srgbClr val="003366"/>
                </a:solidFill>
                <a:latin typeface="Calibri" pitchFamily="34" charset="0"/>
              </a:rPr>
              <a:t>XVIII International Symposium on </a:t>
            </a:r>
            <a:r>
              <a:rPr lang="de-DE" altLang="de-DE" sz="1500" b="1" dirty="0" err="1">
                <a:solidFill>
                  <a:srgbClr val="003366"/>
                </a:solidFill>
                <a:latin typeface="Calibri" pitchFamily="34" charset="0"/>
              </a:rPr>
              <a:t>Amyloidosis</a:t>
            </a:r>
            <a:endParaRPr lang="de-DE" altLang="de-DE" sz="15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defTabSz="914400"/>
            <a:r>
              <a:rPr lang="de-DE" altLang="de-DE" sz="1500" b="1" dirty="0">
                <a:solidFill>
                  <a:srgbClr val="003366"/>
                </a:solidFill>
                <a:latin typeface="Calibri" pitchFamily="34" charset="0"/>
              </a:rPr>
              <a:t>Heidelberg, Germany</a:t>
            </a:r>
          </a:p>
          <a:p>
            <a:pPr algn="ctr" defTabSz="914400"/>
            <a:r>
              <a:rPr lang="de-DE" altLang="de-DE" sz="1500" b="1" dirty="0">
                <a:solidFill>
                  <a:srgbClr val="003366"/>
                </a:solidFill>
                <a:latin typeface="Calibri" pitchFamily="34" charset="0"/>
              </a:rPr>
              <a:t>4</a:t>
            </a:r>
            <a:r>
              <a:rPr lang="de-DE" altLang="de-DE" sz="1500" b="1" baseline="30000" dirty="0">
                <a:solidFill>
                  <a:srgbClr val="003366"/>
                </a:solidFill>
                <a:latin typeface="Calibri" pitchFamily="34" charset="0"/>
              </a:rPr>
              <a:t>th </a:t>
            </a:r>
            <a:r>
              <a:rPr lang="de-DE" altLang="de-DE" sz="1500" b="1" dirty="0">
                <a:solidFill>
                  <a:srgbClr val="003366"/>
                </a:solidFill>
                <a:latin typeface="Calibri" pitchFamily="34" charset="0"/>
              </a:rPr>
              <a:t>- 8</a:t>
            </a:r>
            <a:r>
              <a:rPr lang="de-DE" altLang="de-DE" sz="1500" b="1" baseline="30000" dirty="0">
                <a:solidFill>
                  <a:srgbClr val="003366"/>
                </a:solidFill>
                <a:latin typeface="Calibri" pitchFamily="34" charset="0"/>
              </a:rPr>
              <a:t>th</a:t>
            </a:r>
            <a:r>
              <a:rPr lang="de-DE" altLang="de-DE" sz="1500" b="1" dirty="0">
                <a:solidFill>
                  <a:srgbClr val="003366"/>
                </a:solidFill>
                <a:latin typeface="Calibri" pitchFamily="34" charset="0"/>
              </a:rPr>
              <a:t> September 2022</a:t>
            </a:r>
          </a:p>
          <a:p>
            <a:pPr algn="ctr" defTabSz="914400"/>
            <a:endParaRPr lang="de-DE" altLang="de-DE" sz="15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defTabSz="914400"/>
            <a:r>
              <a:rPr lang="de-DE" altLang="de-DE" sz="1500" u="sng" dirty="0">
                <a:solidFill>
                  <a:srgbClr val="003366"/>
                </a:solidFill>
                <a:latin typeface="Calibri" pitchFamily="34" charset="0"/>
              </a:rPr>
              <a:t>www.isaheidelberg2022.org</a:t>
            </a: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D56DD5EB-3BE1-4141-8476-D0E4FD7C5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065" y="2823632"/>
            <a:ext cx="385186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defTabSz="914400"/>
            <a:r>
              <a:rPr lang="de-DE" altLang="de-DE" sz="1800" b="1" dirty="0">
                <a:solidFill>
                  <a:srgbClr val="003366"/>
                </a:solidFill>
                <a:latin typeface="Calibri" pitchFamily="34" charset="0"/>
              </a:rPr>
              <a:t>Registration </a:t>
            </a:r>
            <a:r>
              <a:rPr lang="de-DE" altLang="de-DE" sz="1800" b="1" dirty="0" err="1">
                <a:solidFill>
                  <a:srgbClr val="003366"/>
                </a:solidFill>
                <a:latin typeface="Calibri" pitchFamily="34" charset="0"/>
              </a:rPr>
              <a:t>starts</a:t>
            </a:r>
            <a:r>
              <a:rPr lang="de-DE" altLang="de-DE" sz="1800" b="1" dirty="0">
                <a:solidFill>
                  <a:srgbClr val="003366"/>
                </a:solidFill>
                <a:latin typeface="Calibri" pitchFamily="34" charset="0"/>
              </a:rPr>
              <a:t> </a:t>
            </a:r>
          </a:p>
          <a:p>
            <a:pPr algn="ctr" defTabSz="914400"/>
            <a:r>
              <a:rPr lang="de-DE" altLang="de-DE" sz="1800" b="1" dirty="0">
                <a:solidFill>
                  <a:srgbClr val="003366"/>
                </a:solidFill>
                <a:latin typeface="Calibri" pitchFamily="34" charset="0"/>
              </a:rPr>
              <a:t>  </a:t>
            </a:r>
            <a:r>
              <a:rPr lang="de-DE" altLang="de-DE" sz="1800" b="1" dirty="0" err="1">
                <a:solidFill>
                  <a:srgbClr val="003366"/>
                </a:solidFill>
                <a:latin typeface="Calibri" pitchFamily="34" charset="0"/>
              </a:rPr>
              <a:t>February</a:t>
            </a:r>
            <a:r>
              <a:rPr lang="de-DE" altLang="de-DE" sz="1800" b="1" dirty="0">
                <a:solidFill>
                  <a:srgbClr val="003366"/>
                </a:solidFill>
                <a:latin typeface="Calibri" pitchFamily="34" charset="0"/>
              </a:rPr>
              <a:t>, 15</a:t>
            </a:r>
            <a:r>
              <a:rPr lang="de-DE" altLang="de-DE" sz="1800" b="1" baseline="30000" dirty="0">
                <a:solidFill>
                  <a:srgbClr val="003366"/>
                </a:solidFill>
                <a:latin typeface="Calibri" pitchFamily="34" charset="0"/>
              </a:rPr>
              <a:t>th</a:t>
            </a:r>
            <a:r>
              <a:rPr lang="de-DE" altLang="de-DE" sz="1800" b="1" dirty="0">
                <a:solidFill>
                  <a:srgbClr val="003366"/>
                </a:solidFill>
                <a:latin typeface="Calibri" pitchFamily="34" charset="0"/>
              </a:rPr>
              <a:t>  2022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008"/>
            <a:ext cx="3410935" cy="494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ttp://www.amyloidosis.nl/images/ISA%20banner%20n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99942"/>
            <a:ext cx="5500437" cy="80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117437"/>
      </p:ext>
    </p:extLst>
  </p:cSld>
  <p:clrMapOvr>
    <a:masterClrMapping/>
  </p:clrMapOvr>
</p:sld>
</file>

<file path=ppt/theme/theme1.xml><?xml version="1.0" encoding="utf-8"?>
<a:theme xmlns:a="http://schemas.openxmlformats.org/drawingml/2006/main" name="Folgeseit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Folgeseiten</vt:lpstr>
      <vt:lpstr>13_Office Theme</vt:lpstr>
      <vt:lpstr>PowerPoint Presentation</vt:lpstr>
    </vt:vector>
  </TitlesOfParts>
  <Company>Universitätsklinikum Heidelberg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Hafner, Andreas</dc:creator>
  <cp:lastModifiedBy>Mona Johnson</cp:lastModifiedBy>
  <cp:revision>141</cp:revision>
  <dcterms:created xsi:type="dcterms:W3CDTF">2017-11-15T11:19:07Z</dcterms:created>
  <dcterms:modified xsi:type="dcterms:W3CDTF">2022-02-11T20:02:17Z</dcterms:modified>
</cp:coreProperties>
</file>